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79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4" r:id="rId18"/>
    <p:sldId id="306" r:id="rId19"/>
    <p:sldId id="307" r:id="rId20"/>
    <p:sldId id="308" r:id="rId21"/>
    <p:sldId id="309" r:id="rId22"/>
    <p:sldId id="310" r:id="rId23"/>
    <p:sldId id="311" r:id="rId2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54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200.pn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3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200.png"/><Relationship Id="rId10" Type="http://schemas.openxmlformats.org/officeDocument/2006/relationships/image" Target="../media/image104.png"/><Relationship Id="rId4" Type="http://schemas.openxmlformats.org/officeDocument/2006/relationships/image" Target="../media/image3.png"/><Relationship Id="rId9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200.png"/><Relationship Id="rId10" Type="http://schemas.openxmlformats.org/officeDocument/2006/relationships/image" Target="../media/image111.png"/><Relationship Id="rId4" Type="http://schemas.openxmlformats.org/officeDocument/2006/relationships/image" Target="../media/image3.png"/><Relationship Id="rId9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3.png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200.png"/><Relationship Id="rId9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200.png"/><Relationship Id="rId4" Type="http://schemas.openxmlformats.org/officeDocument/2006/relationships/image" Target="../media/image3.png"/><Relationship Id="rId9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7.png"/><Relationship Id="rId7" Type="http://schemas.openxmlformats.org/officeDocument/2006/relationships/image" Target="../media/image12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200.png"/><Relationship Id="rId4" Type="http://schemas.openxmlformats.org/officeDocument/2006/relationships/image" Target="../media/image3.png"/><Relationship Id="rId9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200.png"/><Relationship Id="rId10" Type="http://schemas.openxmlformats.org/officeDocument/2006/relationships/image" Target="../media/image138.png"/><Relationship Id="rId4" Type="http://schemas.openxmlformats.org/officeDocument/2006/relationships/image" Target="../media/image3.png"/><Relationship Id="rId9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3.png"/><Relationship Id="rId7" Type="http://schemas.openxmlformats.org/officeDocument/2006/relationships/image" Target="../media/image14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200.png"/><Relationship Id="rId9" Type="http://schemas.openxmlformats.org/officeDocument/2006/relationships/image" Target="../media/image1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200.png"/><Relationship Id="rId4" Type="http://schemas.openxmlformats.org/officeDocument/2006/relationships/image" Target="../media/image3.png"/><Relationship Id="rId9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3.png"/><Relationship Id="rId7" Type="http://schemas.openxmlformats.org/officeDocument/2006/relationships/image" Target="../media/image15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11" Type="http://schemas.openxmlformats.org/officeDocument/2006/relationships/image" Target="../media/image159.png"/><Relationship Id="rId5" Type="http://schemas.openxmlformats.org/officeDocument/2006/relationships/image" Target="../media/image3.png"/><Relationship Id="rId10" Type="http://schemas.openxmlformats.org/officeDocument/2006/relationships/image" Target="../media/image158.png"/><Relationship Id="rId4" Type="http://schemas.openxmlformats.org/officeDocument/2006/relationships/image" Target="../media/image154.png"/><Relationship Id="rId9" Type="http://schemas.openxmlformats.org/officeDocument/2006/relationships/image" Target="../media/image1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11" Type="http://schemas.openxmlformats.org/officeDocument/2006/relationships/image" Target="../media/image69.png"/><Relationship Id="rId5" Type="http://schemas.openxmlformats.org/officeDocument/2006/relationships/image" Target="../media/image3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200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4279C-4E98-4383-BE8E-632E7615F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3" y="1123615"/>
            <a:ext cx="7852329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7"/>
            <a:ext cx="6650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26582" y="1834095"/>
            <a:ext cx="273747" cy="313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D10588-14ED-4C54-A1B8-81CDDA981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305" y="1773004"/>
            <a:ext cx="755970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CC8B4-A3F8-4CA1-BF1F-A36FA2E24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893" y="1773004"/>
            <a:ext cx="1121761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88046-43B8-4448-B3E0-04350C021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456" y="1945241"/>
            <a:ext cx="1493649" cy="390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9E911-629C-4CE1-BB88-728EF457F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692" y="3248370"/>
            <a:ext cx="2767824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B62E5-DC20-41ED-9816-650B694A8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87" y="3313280"/>
            <a:ext cx="2706859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792FD3-587D-4274-836D-75882605A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1725" y="4437980"/>
            <a:ext cx="2085013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E7AE18-9A5F-4D8A-9BA6-6FB197517C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4097" y="5374586"/>
            <a:ext cx="13900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A08DA-E2E6-44E4-80C6-65A67C2C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3" y="1041912"/>
            <a:ext cx="7852329" cy="58160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8" y="1510145"/>
            <a:ext cx="554182" cy="3239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197306" cy="396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E8D7214-484E-450E-A6A1-767991D17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082" y="1059675"/>
            <a:ext cx="2755631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08C0-E246-4BC7-8F4A-A35B3866A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043" y="2960304"/>
            <a:ext cx="1981372" cy="396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E54670-A8AB-42B9-8925-3BF1936AF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123" y="3439528"/>
            <a:ext cx="1981372" cy="39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FAC02F-DE34-40D3-8116-A4A91402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169" y="2942668"/>
            <a:ext cx="1981372" cy="39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D70B0-F741-4ADD-B773-C57E9DAE2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5043" y="3445624"/>
            <a:ext cx="1981372" cy="390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AC5D30-788C-47DC-A115-DC59A2388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367" y="4390115"/>
            <a:ext cx="1121761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4C8A3-4A29-4B01-8D5C-4EF173A3C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043" y="4390115"/>
            <a:ext cx="1121761" cy="11217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145640-E211-4629-AD65-AC82EA7D06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6855" y="4389371"/>
            <a:ext cx="2908044" cy="8596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8E3868-09E3-4F89-B7FA-9121BD1090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5956" y="5597796"/>
            <a:ext cx="2908044" cy="859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FB6346-19F7-4258-B64E-A6E38500F1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3495" y="2255274"/>
            <a:ext cx="7437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C4ADB0-F918-478A-B483-F98D3E78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203" y="2852298"/>
            <a:ext cx="6285521" cy="1353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811F6-47A3-476B-ABA8-732CCB4F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6" y="1054063"/>
            <a:ext cx="7852329" cy="531617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9"/>
            <a:ext cx="443346" cy="590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690255"/>
            <a:ext cx="432834" cy="1438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7963" y="3433420"/>
            <a:ext cx="73602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10404" y="3883966"/>
            <a:ext cx="73602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27412" y="3883966"/>
            <a:ext cx="5173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83136" y="3925531"/>
            <a:ext cx="5173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2B3BFEB-0814-41CE-85FF-CB968DFA5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745" y="2974045"/>
            <a:ext cx="2310584" cy="481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48AAE5-698D-40FF-B665-076DE4C73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061" y="3614248"/>
            <a:ext cx="2310584" cy="481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17AF3-26F3-475B-9C9F-4E4B0F04F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768" y="1077625"/>
            <a:ext cx="2749534" cy="88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57F34-0C79-4ABC-98C0-38E0707C4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745" y="2825048"/>
            <a:ext cx="74377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F05CE-3F01-4657-8637-F249C35DC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7302" y="3269359"/>
            <a:ext cx="743776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0D06BD-779B-4ACF-9FF6-8486B320D4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6930" y="3314191"/>
            <a:ext cx="743776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DA482A-6B48-4400-9091-074F09A835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2268" y="3348168"/>
            <a:ext cx="749873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40CB9-4E26-460D-B87F-8D4A5246DC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856" y="4060633"/>
            <a:ext cx="3139712" cy="1347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0C37CB-7187-4CA0-828B-65092CFC7B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8357" y="5154826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0E6BB0-0BE0-481F-B800-956D199A8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7" y="2993816"/>
            <a:ext cx="4194412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737679-FE19-49C6-B22C-31F6B824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4" y="1007979"/>
            <a:ext cx="7852329" cy="531617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326582" y="1834099"/>
            <a:ext cx="263236" cy="7289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432834" cy="133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937794" y="3462162"/>
            <a:ext cx="45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53118" y="3475442"/>
            <a:ext cx="45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339452-F7FC-47F2-BE4E-A5C2B46D1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634" y="1045276"/>
            <a:ext cx="2749534" cy="883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FA5D7-E497-4500-94E7-BA135317C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183" y="2993816"/>
            <a:ext cx="591363" cy="88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432A0-54CD-417D-B233-DF8CD361F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209" y="3016736"/>
            <a:ext cx="591363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C5416-E524-4204-9BDE-3E54172D1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9306" y="3778419"/>
            <a:ext cx="2908044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07FE4-43BB-44A4-A954-EFF20B7EE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8267" y="4997432"/>
            <a:ext cx="290804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E62C0C-F3EF-4819-A176-D57B8A1B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92" y="2848320"/>
            <a:ext cx="4206605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C7ED1-1184-4217-969A-03519267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8" y="1054105"/>
            <a:ext cx="9406943" cy="580389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869382" y="1834099"/>
            <a:ext cx="720436" cy="1769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496291"/>
            <a:ext cx="432834" cy="337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080851" y="2868399"/>
            <a:ext cx="767458" cy="758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176949" y="2867175"/>
            <a:ext cx="767458" cy="758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8125F-8F75-4CCC-9B01-6EEDE5884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734" y="1057341"/>
            <a:ext cx="499915" cy="8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6A421-B613-4688-90EC-10C342EB5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291" y="2808823"/>
            <a:ext cx="591363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CC318-95EC-4DBA-AE68-C26B29704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7636" y="2808823"/>
            <a:ext cx="548688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E3030-9AEE-4333-9C72-323A22B616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735" y="4392119"/>
            <a:ext cx="1487553" cy="112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858758-FCF3-4CCD-8287-3011766D4E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3056" y="4266316"/>
            <a:ext cx="3414056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F71F2D-E5AA-4A46-B5B5-F8205865D8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4772" y="4772111"/>
            <a:ext cx="2908044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732A25-18DB-40B7-8428-BF1E03CBFD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447" y="5605786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7A893B-2823-44E1-8C3C-69CE1D92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3" y="1145477"/>
            <a:ext cx="9419136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077200" y="1834099"/>
            <a:ext cx="512618" cy="3410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40436" y="1579418"/>
            <a:ext cx="259894" cy="2546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D4BED97-491C-4916-8B68-DA33FCDDA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002" y="1181657"/>
            <a:ext cx="2755631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A8936-1E2D-4772-9D60-530F9E5F0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335994"/>
            <a:ext cx="2749534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96369-AF57-475D-B386-A86404CD1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689" y="4242401"/>
            <a:ext cx="1487553" cy="112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851166-A5F5-4698-AFDC-B96D195E0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4436" y="4463967"/>
            <a:ext cx="341405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2D6837-8628-4D27-A0F6-EF4CEBEF22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178" y="5493654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B03329-BA3E-4083-A793-F1567608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34" y="5150505"/>
            <a:ext cx="6236749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2492B3-43EE-4965-B369-FA16669A0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5" y="1159332"/>
            <a:ext cx="9406943" cy="508450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8285018" y="1357745"/>
            <a:ext cx="304800" cy="47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95855" y="1834095"/>
            <a:ext cx="204475" cy="451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754579" y="5246662"/>
            <a:ext cx="584775" cy="584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9CD-7695-40BD-936B-6DD3E1686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820" y="1199423"/>
            <a:ext cx="2755631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3149D-9C9A-4189-8A5B-F1EAE06277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411" y="2363776"/>
            <a:ext cx="2749534" cy="88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78209-FC19-46F5-A584-63F30FFE0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8917" y="3935401"/>
            <a:ext cx="3414056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80072-53A5-4C51-8A45-24AB4E6AEA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1919" y="5221261"/>
            <a:ext cx="89009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8C31F2-9531-014B-9BDD-D7196BB88249}"/>
                  </a:ext>
                </a:extLst>
              </p:cNvPr>
              <p:cNvSpPr txBox="1"/>
              <p:nvPr/>
            </p:nvSpPr>
            <p:spPr>
              <a:xfrm>
                <a:off x="2747967" y="4109544"/>
                <a:ext cx="1668427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atin typeface="KG Primary Penmanship" panose="02000506000000020003" pitchFamily="2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/>
                    </m:f>
                  </m:oMath>
                </a14:m>
                <a:r>
                  <a:rPr lang="en-GB" sz="3200" dirty="0">
                    <a:latin typeface="KG Primary Penmanship" panose="02000506000000020003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latin typeface="KG Primary Penmanship" panose="02000506000000020003" pitchFamily="2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KG Primary Penmanship" panose="02000506000000020003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dirty="0" smtClean="0">
                            <a:latin typeface="KG Primary Penmanship" panose="02000506000000020003" pitchFamily="2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latin typeface="KG Primary Penmanship" panose="02000506000000020003" pitchFamily="2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GB" sz="3200" dirty="0">
                  <a:latin typeface="KG Primary Penmanship" panose="02000506000000020003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8C31F2-9531-014B-9BDD-D7196BB88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967" y="4109544"/>
                <a:ext cx="1668427" cy="876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63A7170-C7C0-4531-BFEA-91434D4C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3" y="1181761"/>
            <a:ext cx="9406943" cy="509060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049491" y="1834099"/>
            <a:ext cx="540327" cy="354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427018"/>
            <a:ext cx="169597" cy="407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20CF7CE-2F73-4769-BF3C-6B89BA00B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552" y="1290982"/>
            <a:ext cx="2908044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F292B-B79D-442F-B609-00B69DD62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412" y="2428225"/>
            <a:ext cx="2749534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7B697-B4AC-4276-87D1-1DE99F066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378" y="4424889"/>
            <a:ext cx="212768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2C288-0028-4059-90D6-BDA74F9C0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378" y="5567018"/>
            <a:ext cx="27129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53FFA3-409D-4DBC-8305-B32284EBA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23" y="4308506"/>
            <a:ext cx="914479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F80F2-6891-45A4-AF3D-9A372D725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4308506"/>
            <a:ext cx="914479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4AD05F-8FE3-4EB6-AB7E-4EE96DCDF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22" y="1065801"/>
            <a:ext cx="9406943" cy="557222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9"/>
            <a:ext cx="10512" cy="6735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492836" y="1385455"/>
            <a:ext cx="107494" cy="448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E4F0B2-B8D9-4EB5-81F3-728E6E3B0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736" y="1194328"/>
            <a:ext cx="2908044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06F36-AA2B-4167-ABA0-ED336A485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991" y="2280412"/>
            <a:ext cx="2749534" cy="8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AAB2C-EF19-46C4-A4F0-5D9809A28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795" y="4294594"/>
            <a:ext cx="914479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2F97F-3108-4094-9C48-A25D8E5DE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5456" y="4306311"/>
            <a:ext cx="914479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2A6B67-D133-420D-A37A-81EC2C084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4512" y="4310415"/>
            <a:ext cx="914479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038F1C-AA77-473B-BB9B-F560B70132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4055" y="4115674"/>
            <a:ext cx="3255546" cy="883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90098E-9676-4887-9C96-39FE08479D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2991" y="5309508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BAF25-5580-4C2C-B989-F02C310A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0" y="1019848"/>
            <a:ext cx="9406943" cy="557832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8" y="1288473"/>
            <a:ext cx="332509" cy="5456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197306" cy="354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A23C109-5519-4423-8F75-D5A70854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167" y="1134272"/>
            <a:ext cx="2908044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9644D-E7DA-485A-9953-9F334B9C1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569" y="2295690"/>
            <a:ext cx="2755631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55321-AC24-40C0-9C58-25412AD44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352" y="4147511"/>
            <a:ext cx="1390008" cy="112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2D505-B276-4BB2-92B6-6206D5D83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0665" y="4194618"/>
            <a:ext cx="3255546" cy="85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2A98A-AAE9-4C9C-946E-A450D4966A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7333" y="5393346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CC37A7-A8A5-480D-B867-CA043E63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46" y="4115827"/>
            <a:ext cx="1664352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86D42E-C0CB-42FF-93BD-DB9D8D4E1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2" y="1170219"/>
            <a:ext cx="9406943" cy="508450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340436" y="1834099"/>
            <a:ext cx="249382" cy="7151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432834" cy="133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E63108E-B3CD-4508-BAB2-D6B3730D8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926" y="1283543"/>
            <a:ext cx="2908044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E30C0-01A3-46DD-9D0A-5A641C24B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801" y="2375934"/>
            <a:ext cx="2749534" cy="95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14435-5B2D-4F36-BFF2-777EFEF2D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976" y="3977193"/>
            <a:ext cx="3414056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1BD05-4E51-48DA-9BC6-36CB771A47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8978" y="5034625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B772F-E3B9-45E4-97FD-39FDE76C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9" y="1089541"/>
            <a:ext cx="7852329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7"/>
            <a:ext cx="10511" cy="687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316182"/>
            <a:ext cx="114179" cy="517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464907D-D761-4433-91B8-85972B5FD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690" y="1871093"/>
            <a:ext cx="1408298" cy="112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2EAF6-0806-4817-A76A-E1B85C704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9" y="1950794"/>
            <a:ext cx="1505843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3B8C8-BBE9-4793-9676-29FBD1DC1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784" y="3030165"/>
            <a:ext cx="1091279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D2275-3CB2-4D61-B94F-5215224F7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836" y="3660923"/>
            <a:ext cx="877900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3484BE-95E5-4FC9-9F1B-98CCDD748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217" y="3660923"/>
            <a:ext cx="688908" cy="908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FD0F84-F194-42F6-BEAE-F56AD07B5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5195" y="4520534"/>
            <a:ext cx="2085013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29D878-76E0-4CB9-8E11-51172477E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052" y="5449348"/>
            <a:ext cx="139610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FADADE-A4BC-4C90-93EB-9389CDE3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32" y="4713819"/>
            <a:ext cx="5151566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035AB-9CA8-4CA7-94C2-C0B4BDD2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59" y="1627111"/>
            <a:ext cx="2719052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CC1168-B944-463B-B08B-CF30B23F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28" y="1005270"/>
            <a:ext cx="9406943" cy="588924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8" y="1219200"/>
            <a:ext cx="443346" cy="614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285018" y="1834095"/>
            <a:ext cx="315312" cy="410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964069" y="1803747"/>
            <a:ext cx="642232" cy="634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502666" y="5309146"/>
            <a:ext cx="5957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378EC4A-1385-4930-AD5C-FF81DA0AF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983" y="1767557"/>
            <a:ext cx="1018120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D974D-6C30-41B6-9B92-8E761FDAB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307" y="2515464"/>
            <a:ext cx="2908044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8DC38-8A1D-4A59-95FB-BEC4EEA162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296" y="4483849"/>
            <a:ext cx="2219136" cy="1030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B419-0FCF-460E-AD9E-20B8620BD9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2432" y="4713819"/>
            <a:ext cx="199356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1EEFFA-8690-4D97-807B-14328E6AA9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3173" y="5659744"/>
            <a:ext cx="199356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AA87F1-1374-4B6E-A04C-461B8752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05" y="1940033"/>
            <a:ext cx="1670449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F7D53-16BE-4BD7-8D43-99EC7B428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24" y="1052800"/>
            <a:ext cx="7852329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8110920" y="1496291"/>
            <a:ext cx="478898" cy="337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731818"/>
            <a:ext cx="502106" cy="102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C48D01B-D9C9-4FFD-9849-D7BCAEB9B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342" y="1782956"/>
            <a:ext cx="165825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3D9DD4-919C-4DD2-8B46-84ADD29D0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434" y="1862524"/>
            <a:ext cx="2225233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00E29-09B0-4834-9C5D-C8B149E1B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788" y="3740648"/>
            <a:ext cx="2950720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FE328F-9389-4F86-B846-2A8FEDCFD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494" y="3730976"/>
            <a:ext cx="1822862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E727F4-5E9F-4ED2-8F32-495F0E20A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0493" y="4464939"/>
            <a:ext cx="2085013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DAFD72-63A0-4895-87EE-2F615BAD3F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0251" y="5439477"/>
            <a:ext cx="139610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41E77-623E-4E95-BF0E-94A55D73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23" y="1737552"/>
            <a:ext cx="1670449" cy="87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7C7A65-01CD-460F-A47B-9AA7A4359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1" y="1075313"/>
            <a:ext cx="7852329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9" y="1330036"/>
            <a:ext cx="554181" cy="5040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1" y="1330036"/>
            <a:ext cx="0" cy="504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DD9480E-3520-4B25-B435-6CCABFEEA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94" y="2095048"/>
            <a:ext cx="1822862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E15142-59F8-43AB-AAA5-B5DE77552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202" y="1767352"/>
            <a:ext cx="1908213" cy="896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418DE-8453-4F22-B8A1-318FDC4ED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870" y="3683277"/>
            <a:ext cx="1780186" cy="926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ABAFA2-2CC1-4B7F-A42F-E53090EA7B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7669" y="3716807"/>
            <a:ext cx="2085013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2786CE-442A-4469-9A55-96AB56CE1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145" y="4445425"/>
            <a:ext cx="1664352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2FDD76-19B9-4E65-87C0-22B98ECB9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1890" y="5464813"/>
            <a:ext cx="140220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8609CC-712A-4825-A21D-0B4318DA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09" y="2029244"/>
            <a:ext cx="2956816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7882A5-1938-4CE2-AA7C-0FFF614EA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3" y="1053608"/>
            <a:ext cx="7852329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340436" y="1834099"/>
            <a:ext cx="249382" cy="756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432834" cy="133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89418" y="2590800"/>
            <a:ext cx="7851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AB26C61-DC60-4FF6-A9CA-F2EA22260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861" y="1725887"/>
            <a:ext cx="1603387" cy="499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99E4DB-E0B0-4C7E-BA18-9F9A27597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01" y="2367260"/>
            <a:ext cx="1603387" cy="499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8A5D5-779E-4049-805F-AA9FFC310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1" y="3039539"/>
            <a:ext cx="1603387" cy="49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4FD79-2849-474A-A83F-F29EDC1E1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8906" y="1937454"/>
            <a:ext cx="743776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8A9E4C-3317-4F2F-96A8-32D7AB3AD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831" y="3310913"/>
            <a:ext cx="1658256" cy="1347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7A6099-F5EA-4273-AD06-7592186AA5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5087" y="3429000"/>
            <a:ext cx="542591" cy="10668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A7AE4D-3EB9-42AD-9C01-A1C5F1A331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1766" y="4375990"/>
            <a:ext cx="2127688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47D0ED-2705-43D3-BA97-007BEEE327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9990" y="5130725"/>
            <a:ext cx="212768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66D108-9B6C-4809-8D62-9EE46355C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71" y="1053608"/>
            <a:ext cx="786452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9"/>
            <a:ext cx="581891" cy="548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26582" y="1510145"/>
            <a:ext cx="273748" cy="323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E7C33B9-7217-4D7A-93B6-31FD7F071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41" y="1746358"/>
            <a:ext cx="1066892" cy="112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87B63-B17D-4593-88AC-1548DE64C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387" y="1924336"/>
            <a:ext cx="2627604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59C3E-DB34-4235-9189-0FD915A90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516" y="3776502"/>
            <a:ext cx="2505673" cy="69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F7298-D44B-424F-A94E-E24559EA0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459" y="3632055"/>
            <a:ext cx="591363" cy="883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6698D-5474-484F-8E73-B0015561D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022" y="4930669"/>
            <a:ext cx="2908044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BAFE9-F532-4C97-B115-6742A58850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189" y="5424435"/>
            <a:ext cx="212768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D9D2C-93AE-4FF9-882F-DA864C24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64" y="1628434"/>
            <a:ext cx="4188315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922EAE-8199-4B87-B9E3-F4D8CEBC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77" y="1053608"/>
            <a:ext cx="7852329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7827818" y="1690255"/>
            <a:ext cx="762001" cy="1438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524000"/>
            <a:ext cx="432834" cy="3100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43055" y="2147454"/>
            <a:ext cx="45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42991" y="2147454"/>
            <a:ext cx="45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5AB67D-6B8D-4D86-B24D-FA7D4B515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172" y="1690255"/>
            <a:ext cx="591363" cy="87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CC4C1C-E7D6-43F3-839B-99DDE9245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168" y="1668060"/>
            <a:ext cx="591363" cy="8839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36DA8D-DAC7-4BFA-8D5F-E0F55C17E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591" y="3051207"/>
            <a:ext cx="591363" cy="8718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8BDA34-44BC-450B-BDEE-82526BBEC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415" y="3320245"/>
            <a:ext cx="4078577" cy="3901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FFB7B5-FC12-43A1-A2B3-BE603CCC7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594" y="4627529"/>
            <a:ext cx="1603387" cy="9876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57E278-4F6C-4A35-8086-26587A3E4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847" y="4662707"/>
            <a:ext cx="1536325" cy="877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EE3AE-60A3-4F96-B32E-A08722B051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5120" y="4691542"/>
            <a:ext cx="2908044" cy="859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46C7AF-2D02-4CE4-AFA8-F1DF8E3338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2326" y="5403604"/>
            <a:ext cx="212768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7C9083-311B-4C5E-97F4-B1C4198C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88" y="3144168"/>
            <a:ext cx="1969179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AF5CF-892A-4995-A0D6-1CF042CC0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90" y="1781982"/>
            <a:ext cx="4346825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3F7810-9570-4DAF-BD54-3CF675D0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9" y="1053608"/>
            <a:ext cx="7852329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8" y="1080655"/>
            <a:ext cx="221673" cy="7534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589818" y="1834095"/>
            <a:ext cx="10512" cy="424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43995" y="1762177"/>
            <a:ext cx="609897" cy="71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610646" y="1762177"/>
            <a:ext cx="609897" cy="71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65253" y="6068291"/>
            <a:ext cx="14886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413851-C3F6-4BCA-BD32-31C0E5FDD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689" y="1774158"/>
            <a:ext cx="621846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770F1-3B0D-44BA-9FEC-998CA66A8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1743" y="1708232"/>
            <a:ext cx="591363" cy="87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60F47-8C95-441C-A417-215151375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3291" y="3017520"/>
            <a:ext cx="749873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32952-7B1B-49DF-904A-F9D93621F5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5666" y="4296282"/>
            <a:ext cx="762066" cy="11217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471A24-00F0-41CB-B57A-E4F2E39306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6738" y="4427356"/>
            <a:ext cx="2908044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8665E6-213B-48E9-A843-8720CA5191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0612" y="5430116"/>
            <a:ext cx="11095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F66CF4-4262-41A9-9240-2807AFA8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05" y="2759865"/>
            <a:ext cx="1560711" cy="88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120615-B13D-4E5A-82B1-53EAF79BF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1" y="1054105"/>
            <a:ext cx="7852329" cy="580389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869382" y="1834099"/>
            <a:ext cx="720436" cy="2202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423564" y="1834095"/>
            <a:ext cx="176766" cy="4796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B962EA-9084-4D10-8B89-541B0A6F3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862" y="1072659"/>
            <a:ext cx="2749534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E9778-CF9E-48C5-89F1-CE8EE97B6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6617" y="3089439"/>
            <a:ext cx="1146147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A77A6-D76D-438B-9CEA-1CE9CEF52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490" y="4348482"/>
            <a:ext cx="1853345" cy="112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A3A1CE-2D2D-4834-8F7D-7673A2D2CE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694" y="4473477"/>
            <a:ext cx="2908044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8207" y="5586177"/>
            <a:ext cx="11095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DBCD61-63B5-4E01-B47F-57EBD3B52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8CBE4D-1575-44C5-AFC5-DFC7F43DA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DA2975-D24B-49D2-BDCB-309B46694F22}">
  <ds:schemaRefs>
    <ds:schemaRef ds:uri="http://schemas.microsoft.com/office/2006/metadata/properties"/>
    <ds:schemaRef ds:uri="4921e149-a19a-41e8-bd6b-88f26a43303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6223</TotalTime>
  <Words>175</Words>
  <Application>Microsoft Office PowerPoint</Application>
  <PresentationFormat>A4 Paper (210x297 mm)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Bariol</vt:lpstr>
      <vt:lpstr>Calibri</vt:lpstr>
      <vt:lpstr>Cambria Math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104</cp:revision>
  <dcterms:created xsi:type="dcterms:W3CDTF">2019-10-15T10:24:11Z</dcterms:created>
  <dcterms:modified xsi:type="dcterms:W3CDTF">2020-07-09T10:55:52Z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